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18" r:id="rId2"/>
    <p:sldId id="317" r:id="rId3"/>
    <p:sldId id="316" r:id="rId4"/>
    <p:sldId id="313" r:id="rId5"/>
    <p:sldId id="319" r:id="rId6"/>
    <p:sldId id="320" r:id="rId7"/>
    <p:sldId id="321" r:id="rId8"/>
    <p:sldId id="322" r:id="rId9"/>
    <p:sldId id="324" r:id="rId10"/>
    <p:sldId id="323" r:id="rId11"/>
    <p:sldId id="32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46DC9-49BC-4791-904B-BB286C5BC7D3}" type="datetimeFigureOut">
              <a:rPr lang="en-CA" smtClean="0"/>
              <a:t>2019-11-22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BAF8-9445-41EE-810B-5D920778D9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411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CBAF8-9445-41EE-810B-5D920778D98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9222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F754-C3D8-4F8C-9F61-1C78E38AA202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E426-EA02-44F5-8D99-2B163C1333F3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04F-0C0E-4A4F-930F-EDEE77E42986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0B4D-7B2F-49E9-8C9A-65916EC8EB35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2209-01EA-41E3-AF01-DA6CDC1CC0FF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9328-CB17-4DBC-824D-8A6385F263DC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15FB-FDD0-45B6-9807-A8D1A886A9DE}" type="datetime1">
              <a:rPr lang="en-CA" smtClean="0"/>
              <a:t>2019-11-22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BE35-4866-46B7-9931-314D26801EB9}" type="datetime1">
              <a:rPr lang="en-CA" smtClean="0"/>
              <a:t>2019-11-22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73F4-A725-493D-9511-1506DC3413D8}" type="datetime1">
              <a:rPr lang="en-CA" smtClean="0"/>
              <a:t>2019-11-22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AB73-6015-4E7A-B471-0A3C7E785595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D2B-5B7D-4616-A49F-A23B202176E8}" type="datetime1">
              <a:rPr lang="en-CA" smtClean="0"/>
              <a:t>2019-11-22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B444633-6C4C-4993-99FF-529962CB7D01}" type="datetime1">
              <a:rPr lang="en-CA" smtClean="0"/>
              <a:t>2019-11-22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543800" cy="2593975"/>
          </a:xfrm>
        </p:spPr>
        <p:txBody>
          <a:bodyPr/>
          <a:lstStyle/>
          <a:p>
            <a:pPr algn="ctr"/>
            <a:r>
              <a:rPr lang="ar-IQ" sz="4400" dirty="0" smtClean="0"/>
              <a:t>    المحاضرة </a:t>
            </a:r>
            <a:r>
              <a:rPr lang="ar-IQ" sz="4400" dirty="0" smtClean="0"/>
              <a:t>السادسة        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90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10</a:t>
            </a:fld>
            <a:endParaRPr lang="en-CA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32550"/>
            <a:ext cx="4803800" cy="62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515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11</a:t>
            </a:fld>
            <a:endParaRPr lang="en-CA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5630354" cy="16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02981"/>
            <a:ext cx="4088879" cy="402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473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6461760" cy="516212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2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5052912" cy="361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75" y="4197036"/>
            <a:ext cx="4501002" cy="1988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37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3</a:t>
            </a:fld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5400600" cy="48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026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4</a:t>
            </a:fld>
            <a:endParaRPr lang="en-CA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332657"/>
            <a:ext cx="5040560" cy="3309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3056"/>
            <a:ext cx="5326193" cy="2628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07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5</a:t>
            </a:fld>
            <a:endParaRPr lang="en-CA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808022"/>
            <a:ext cx="4999986" cy="484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250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6</a:t>
            </a:fld>
            <a:endParaRPr lang="en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5447680" cy="5555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768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03" y="620688"/>
            <a:ext cx="76200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                          </a:t>
            </a:r>
          </a:p>
          <a:p>
            <a:pPr marL="114300" indent="0">
              <a:buNone/>
            </a:pPr>
            <a:r>
              <a:rPr lang="en-US" dirty="0" smtClean="0"/>
              <a:t>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7</a:t>
            </a:fld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04664"/>
            <a:ext cx="5328592" cy="1602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22" y="1764129"/>
            <a:ext cx="4409174" cy="4921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447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8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539552" y="2605532"/>
            <a:ext cx="6120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617" y="653273"/>
            <a:ext cx="4708550" cy="5935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297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9</a:t>
            </a:fld>
            <a:endParaRPr lang="en-C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4939432" cy="534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367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2510</TotalTime>
  <Words>17</Words>
  <Application>Microsoft Office PowerPoint</Application>
  <PresentationFormat>On-screen Show (4:3)</PresentationFormat>
  <Paragraphs>25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    المحاضرة السادسة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And Characterise Seleno-nitrones  compounds And study their bioactivity</dc:title>
  <dc:creator>asia</dc:creator>
  <cp:lastModifiedBy>DR.Ahmed Saker 2o1O</cp:lastModifiedBy>
  <cp:revision>197</cp:revision>
  <cp:lastPrinted>2014-08-13T19:25:35Z</cp:lastPrinted>
  <dcterms:created xsi:type="dcterms:W3CDTF">2014-08-01T14:26:31Z</dcterms:created>
  <dcterms:modified xsi:type="dcterms:W3CDTF">2019-11-22T16:12:36Z</dcterms:modified>
</cp:coreProperties>
</file>